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61" r:id="rId2"/>
    <p:sldId id="262" r:id="rId3"/>
    <p:sldId id="272" r:id="rId4"/>
    <p:sldId id="263" r:id="rId5"/>
    <p:sldId id="273" r:id="rId6"/>
    <p:sldId id="266" r:id="rId7"/>
    <p:sldId id="275" r:id="rId8"/>
    <p:sldId id="265" r:id="rId9"/>
    <p:sldId id="274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>
        <p:scale>
          <a:sx n="80" d="100"/>
          <a:sy n="80" d="100"/>
        </p:scale>
        <p:origin x="-169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ocuments\Tay's%20stuff\pedatron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ocuments\Tay's%20stuff\pedatronic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ome\Documents\Tay's%20stuff\pedatronic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National Childhood Obesity Stats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Ages 6-11</c:v>
                </c:pt>
              </c:strCache>
            </c:strRef>
          </c:tx>
          <c:invertIfNegative val="0"/>
          <c:cat>
            <c:strRef>
              <c:f>Sheet1!$B$1:$C$2</c:f>
              <c:strCache>
                <c:ptCount val="2"/>
                <c:pt idx="0">
                  <c:v>1971-1974</c:v>
                </c:pt>
                <c:pt idx="1">
                  <c:v>2009-2010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0.04</c:v>
                </c:pt>
                <c:pt idx="1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Ages 12-19</c:v>
                </c:pt>
              </c:strCache>
            </c:strRef>
          </c:tx>
          <c:invertIfNegative val="0"/>
          <c:cat>
            <c:strRef>
              <c:f>Sheet1!$B$1:$C$2</c:f>
              <c:strCache>
                <c:ptCount val="2"/>
                <c:pt idx="0">
                  <c:v>1971-1974</c:v>
                </c:pt>
                <c:pt idx="1">
                  <c:v>2009-2010</c:v>
                </c:pt>
              </c:strCache>
            </c:strRef>
          </c:cat>
          <c:val>
            <c:numRef>
              <c:f>Sheet1!$B$4:$C$4</c:f>
              <c:numCache>
                <c:formatCode>0.00%</c:formatCode>
                <c:ptCount val="2"/>
                <c:pt idx="0">
                  <c:v>6.0999999999999999E-2</c:v>
                </c:pt>
                <c:pt idx="1">
                  <c:v>0.184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77408"/>
        <c:axId val="34178944"/>
      </c:barChart>
      <c:catAx>
        <c:axId val="34177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34178944"/>
        <c:crosses val="autoZero"/>
        <c:auto val="1"/>
        <c:lblAlgn val="ctr"/>
        <c:lblOffset val="100"/>
        <c:noMultiLvlLbl val="0"/>
      </c:catAx>
      <c:valAx>
        <c:axId val="341789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4177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1173603299587"/>
          <c:y val="9.7688017363214183E-2"/>
          <c:w val="9.995406824146981E-2"/>
          <c:h val="0.84452755905511823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85192475940507"/>
          <c:y val="5.5555555555555552E-2"/>
          <c:w val="0.59699781277340336"/>
          <c:h val="0.78549431321084862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cat>
            <c:strRef>
              <c:f>Sheet2!$A$2:$A$5</c:f>
              <c:strCache>
                <c:ptCount val="4"/>
                <c:pt idx="0">
                  <c:v>Port Hueneme</c:v>
                </c:pt>
                <c:pt idx="1">
                  <c:v>Oxnard</c:v>
                </c:pt>
                <c:pt idx="2">
                  <c:v>Santa Paula</c:v>
                </c:pt>
                <c:pt idx="3">
                  <c:v>Ventura</c:v>
                </c:pt>
              </c:strCache>
            </c:strRef>
          </c:cat>
          <c:val>
            <c:numRef>
              <c:f>Sheet2!$B$2:$B$5</c:f>
              <c:numCache>
                <c:formatCode>0.00%</c:formatCode>
                <c:ptCount val="4"/>
                <c:pt idx="0">
                  <c:v>0.52500000000000002</c:v>
                </c:pt>
                <c:pt idx="1">
                  <c:v>0.47899999999999998</c:v>
                </c:pt>
                <c:pt idx="2">
                  <c:v>0.47899999999999998</c:v>
                </c:pt>
                <c:pt idx="3">
                  <c:v>0.33100000000000002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03904"/>
        <c:axId val="69931008"/>
        <c:axId val="0"/>
      </c:bar3DChart>
      <c:catAx>
        <c:axId val="34203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9931008"/>
        <c:crosses val="autoZero"/>
        <c:auto val="1"/>
        <c:lblAlgn val="ctr"/>
        <c:lblOffset val="100"/>
        <c:noMultiLvlLbl val="0"/>
      </c:catAx>
      <c:valAx>
        <c:axId val="699310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4203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4357652196131"/>
          <c:y val="3.8317686250757092E-2"/>
          <c:w val="0.21489756811372029"/>
          <c:h val="0.8841906420351302"/>
        </c:manualLayout>
      </c:layout>
      <c:overlay val="0"/>
      <c:txPr>
        <a:bodyPr/>
        <a:lstStyle/>
        <a:p>
          <a:pPr>
            <a:defRPr sz="2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U.S.</a:t>
            </a:r>
            <a:r>
              <a:rPr lang="en-US" sz="2400" baseline="0" dirty="0"/>
              <a:t> Census 2010</a:t>
            </a:r>
            <a:endParaRPr lang="en-US" sz="24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3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Sheet3!$A$1:$A$2</c:f>
              <c:strCache>
                <c:ptCount val="2"/>
                <c:pt idx="0">
                  <c:v>Total Households</c:v>
                </c:pt>
                <c:pt idx="1">
                  <c:v>Households with one or more children</c:v>
                </c:pt>
              </c:strCache>
            </c:strRef>
          </c:cat>
          <c:val>
            <c:numRef>
              <c:f>Sheet3!$B$1:$B$2</c:f>
              <c:numCache>
                <c:formatCode>General</c:formatCode>
                <c:ptCount val="2"/>
                <c:pt idx="0">
                  <c:v>117</c:v>
                </c:pt>
                <c:pt idx="1">
                  <c:v>79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387541557305332"/>
          <c:y val="0.41743927463612496"/>
          <c:w val="0.27945791776027995"/>
          <c:h val="0.5044848484848485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dirty="0"/>
              <a:t>Investment</a:t>
            </a:r>
          </a:p>
        </c:rich>
      </c:tx>
      <c:layout>
        <c:manualLayout>
          <c:xMode val="edge"/>
          <c:yMode val="edge"/>
          <c:x val="6.2837375905989437E-2"/>
          <c:y val="0.8666666666666667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8.7912087912087919E-2"/>
                  <c:y val="-3.31034434821694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862026862026905E-2"/>
                  <c:y val="-5.51724058036157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260073260073263E-2"/>
                  <c:y val="-2.20689623214463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Sheet4!$A$4:$A$9</c:f>
              <c:strCache>
                <c:ptCount val="6"/>
                <c:pt idx="0">
                  <c:v>App development</c:v>
                </c:pt>
                <c:pt idx="1">
                  <c:v>Design</c:v>
                </c:pt>
                <c:pt idx="2">
                  <c:v>Website domain</c:v>
                </c:pt>
                <c:pt idx="3">
                  <c:v>Engineering</c:v>
                </c:pt>
                <c:pt idx="4">
                  <c:v>Marketing</c:v>
                </c:pt>
                <c:pt idx="5">
                  <c:v>Team salaries</c:v>
                </c:pt>
              </c:strCache>
            </c:strRef>
          </c:cat>
          <c:val>
            <c:numRef>
              <c:f>Sheet4!$B$4:$B$9</c:f>
              <c:numCache>
                <c:formatCode>"$"#,##0_);[Red]\("$"#,##0\)</c:formatCode>
                <c:ptCount val="6"/>
                <c:pt idx="0">
                  <c:v>5000</c:v>
                </c:pt>
                <c:pt idx="1">
                  <c:v>2500</c:v>
                </c:pt>
                <c:pt idx="2">
                  <c:v>500</c:v>
                </c:pt>
                <c:pt idx="3">
                  <c:v>34900</c:v>
                </c:pt>
                <c:pt idx="4">
                  <c:v>100000</c:v>
                </c:pt>
                <c:pt idx="5">
                  <c:v>75000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475381803754786"/>
          <c:y val="3.1956255468066491E-2"/>
          <c:w val="0.1862859435495573"/>
          <c:h val="0.8860874890638671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8B6BD-E6CD-40E6-94C8-E508FB1CA267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FA7702-17E2-4C57-BC8A-7253447AF34B}">
      <dgm:prSet phldrT="[Text]" custT="1"/>
      <dgm:spPr/>
      <dgm:t>
        <a:bodyPr/>
        <a:lstStyle/>
        <a:p>
          <a:r>
            <a:rPr lang="en-US" sz="2800" dirty="0" smtClean="0"/>
            <a:t>First 6 Months</a:t>
          </a:r>
          <a:endParaRPr lang="en-US" sz="2800" dirty="0"/>
        </a:p>
      </dgm:t>
    </dgm:pt>
    <dgm:pt modelId="{C055B050-ADE5-42AF-8166-207E9FB725AC}" type="parTrans" cxnId="{BD8558F4-99EF-49F6-BD72-20EB3A8FFF5C}">
      <dgm:prSet/>
      <dgm:spPr/>
      <dgm:t>
        <a:bodyPr/>
        <a:lstStyle/>
        <a:p>
          <a:endParaRPr lang="en-US"/>
        </a:p>
      </dgm:t>
    </dgm:pt>
    <dgm:pt modelId="{03280EEB-967E-47DF-B078-4732F1541AF2}" type="sibTrans" cxnId="{BD8558F4-99EF-49F6-BD72-20EB3A8FFF5C}">
      <dgm:prSet/>
      <dgm:spPr/>
      <dgm:t>
        <a:bodyPr/>
        <a:lstStyle/>
        <a:p>
          <a:endParaRPr lang="en-US"/>
        </a:p>
      </dgm:t>
    </dgm:pt>
    <dgm:pt modelId="{2DF57044-2F68-4CB8-8567-7FD8A2558792}">
      <dgm:prSet phldrT="[Text]" custT="1"/>
      <dgm:spPr/>
      <dgm:t>
        <a:bodyPr/>
        <a:lstStyle/>
        <a:p>
          <a:r>
            <a:rPr lang="en-US" sz="1800" dirty="0" smtClean="0"/>
            <a:t>Hire coder</a:t>
          </a:r>
          <a:endParaRPr lang="en-US" sz="1800" dirty="0"/>
        </a:p>
      </dgm:t>
    </dgm:pt>
    <dgm:pt modelId="{BCEA86FA-5488-4CA9-AD8A-5F36757645C9}" type="parTrans" cxnId="{7EB4809F-3FF0-448B-A79B-6CE9FFFCE039}">
      <dgm:prSet/>
      <dgm:spPr/>
      <dgm:t>
        <a:bodyPr/>
        <a:lstStyle/>
        <a:p>
          <a:endParaRPr lang="en-US"/>
        </a:p>
      </dgm:t>
    </dgm:pt>
    <dgm:pt modelId="{8ED2E67A-376B-448D-AE7A-0894DE8E2AC4}" type="sibTrans" cxnId="{7EB4809F-3FF0-448B-A79B-6CE9FFFCE039}">
      <dgm:prSet/>
      <dgm:spPr/>
      <dgm:t>
        <a:bodyPr/>
        <a:lstStyle/>
        <a:p>
          <a:endParaRPr lang="en-US"/>
        </a:p>
      </dgm:t>
    </dgm:pt>
    <dgm:pt modelId="{124A6D17-8316-455E-AA06-ABA7ACFC63B8}">
      <dgm:prSet phldrT="[Text]" custT="1"/>
      <dgm:spPr/>
      <dgm:t>
        <a:bodyPr/>
        <a:lstStyle/>
        <a:p>
          <a:r>
            <a:rPr lang="en-US" sz="1800" dirty="0" smtClean="0"/>
            <a:t>Develop prototype</a:t>
          </a:r>
          <a:endParaRPr lang="en-US" sz="1800" dirty="0"/>
        </a:p>
      </dgm:t>
    </dgm:pt>
    <dgm:pt modelId="{66760E04-5F80-4AF5-90BD-C444E79372E4}" type="parTrans" cxnId="{F26C45B7-B3F8-4A62-A56F-C8419C310BFB}">
      <dgm:prSet/>
      <dgm:spPr/>
      <dgm:t>
        <a:bodyPr/>
        <a:lstStyle/>
        <a:p>
          <a:endParaRPr lang="en-US"/>
        </a:p>
      </dgm:t>
    </dgm:pt>
    <dgm:pt modelId="{4238E6B8-6F70-49F8-A054-B0D1C24703C6}" type="sibTrans" cxnId="{F26C45B7-B3F8-4A62-A56F-C8419C310BFB}">
      <dgm:prSet/>
      <dgm:spPr/>
      <dgm:t>
        <a:bodyPr/>
        <a:lstStyle/>
        <a:p>
          <a:endParaRPr lang="en-US"/>
        </a:p>
      </dgm:t>
    </dgm:pt>
    <dgm:pt modelId="{4A939109-9F7C-426F-9556-15C8E08B1463}">
      <dgm:prSet phldrT="[Text]" custT="1"/>
      <dgm:spPr/>
      <dgm:t>
        <a:bodyPr/>
        <a:lstStyle/>
        <a:p>
          <a:r>
            <a:rPr lang="en-US" sz="2800" dirty="0" smtClean="0"/>
            <a:t>6-18 Months</a:t>
          </a:r>
          <a:endParaRPr lang="en-US" sz="2800" dirty="0"/>
        </a:p>
      </dgm:t>
    </dgm:pt>
    <dgm:pt modelId="{CFBD951A-9EE9-4525-982F-DB29EFF918ED}" type="parTrans" cxnId="{52754EB5-493A-486C-84A5-01C373A2C113}">
      <dgm:prSet/>
      <dgm:spPr/>
      <dgm:t>
        <a:bodyPr/>
        <a:lstStyle/>
        <a:p>
          <a:endParaRPr lang="en-US"/>
        </a:p>
      </dgm:t>
    </dgm:pt>
    <dgm:pt modelId="{43EE1C98-DE06-404B-AA83-81A351895DFA}" type="sibTrans" cxnId="{52754EB5-493A-486C-84A5-01C373A2C113}">
      <dgm:prSet/>
      <dgm:spPr/>
      <dgm:t>
        <a:bodyPr/>
        <a:lstStyle/>
        <a:p>
          <a:endParaRPr lang="en-US"/>
        </a:p>
      </dgm:t>
    </dgm:pt>
    <dgm:pt modelId="{129D2166-1AF9-4386-BD52-060D27DCDC09}">
      <dgm:prSet phldrT="[Text]"/>
      <dgm:spPr/>
      <dgm:t>
        <a:bodyPr/>
        <a:lstStyle/>
        <a:p>
          <a:r>
            <a:rPr lang="en-US" sz="1800" dirty="0" smtClean="0"/>
            <a:t>Initial run of product</a:t>
          </a:r>
          <a:endParaRPr lang="en-US" sz="1800" dirty="0"/>
        </a:p>
      </dgm:t>
    </dgm:pt>
    <dgm:pt modelId="{6933E017-BF88-4394-8CF3-C0FEC6ED4B44}" type="parTrans" cxnId="{34DA5E43-6111-4B4C-9EC0-5CB6E9FCF18A}">
      <dgm:prSet/>
      <dgm:spPr/>
      <dgm:t>
        <a:bodyPr/>
        <a:lstStyle/>
        <a:p>
          <a:endParaRPr lang="en-US"/>
        </a:p>
      </dgm:t>
    </dgm:pt>
    <dgm:pt modelId="{5FE40C8E-66A9-4330-A092-14D948EBBB3E}" type="sibTrans" cxnId="{34DA5E43-6111-4B4C-9EC0-5CB6E9FCF18A}">
      <dgm:prSet/>
      <dgm:spPr/>
      <dgm:t>
        <a:bodyPr/>
        <a:lstStyle/>
        <a:p>
          <a:endParaRPr lang="en-US"/>
        </a:p>
      </dgm:t>
    </dgm:pt>
    <dgm:pt modelId="{B44DBAED-6B06-4DCF-AC15-5E4480189AE1}">
      <dgm:prSet phldrT="[Text]"/>
      <dgm:spPr/>
      <dgm:t>
        <a:bodyPr/>
        <a:lstStyle/>
        <a:p>
          <a:r>
            <a:rPr lang="en-US" sz="1800" dirty="0" smtClean="0"/>
            <a:t>Hire engineering consultant</a:t>
          </a:r>
          <a:endParaRPr lang="en-US" sz="1800" dirty="0"/>
        </a:p>
      </dgm:t>
    </dgm:pt>
    <dgm:pt modelId="{7814EDA0-538F-4901-B7B7-3E97F1AE1914}" type="parTrans" cxnId="{26913950-6647-466F-B765-FBBD093EADE3}">
      <dgm:prSet/>
      <dgm:spPr/>
      <dgm:t>
        <a:bodyPr/>
        <a:lstStyle/>
        <a:p>
          <a:endParaRPr lang="en-US"/>
        </a:p>
      </dgm:t>
    </dgm:pt>
    <dgm:pt modelId="{9AA1F507-AEB9-406C-B3D1-95CC985C8B57}" type="sibTrans" cxnId="{26913950-6647-466F-B765-FBBD093EADE3}">
      <dgm:prSet/>
      <dgm:spPr/>
      <dgm:t>
        <a:bodyPr/>
        <a:lstStyle/>
        <a:p>
          <a:endParaRPr lang="en-US"/>
        </a:p>
      </dgm:t>
    </dgm:pt>
    <dgm:pt modelId="{20861C24-EEEC-45F8-914E-83215C36EC99}">
      <dgm:prSet phldrT="[Text]" custT="1"/>
      <dgm:spPr/>
      <dgm:t>
        <a:bodyPr/>
        <a:lstStyle/>
        <a:p>
          <a:r>
            <a:rPr lang="en-US" sz="2800" dirty="0" smtClean="0"/>
            <a:t>18 Months- 3 Years</a:t>
          </a:r>
          <a:endParaRPr lang="en-US" sz="2800" dirty="0"/>
        </a:p>
      </dgm:t>
    </dgm:pt>
    <dgm:pt modelId="{1BC74FF6-D9C3-4E6C-BBF9-93AB6CA25F91}" type="parTrans" cxnId="{EA1F9725-6254-4347-82B3-5BBB14D57939}">
      <dgm:prSet/>
      <dgm:spPr/>
      <dgm:t>
        <a:bodyPr/>
        <a:lstStyle/>
        <a:p>
          <a:endParaRPr lang="en-US"/>
        </a:p>
      </dgm:t>
    </dgm:pt>
    <dgm:pt modelId="{EEA63DFF-9AED-479A-B05F-B092FA8147D1}" type="sibTrans" cxnId="{EA1F9725-6254-4347-82B3-5BBB14D57939}">
      <dgm:prSet/>
      <dgm:spPr/>
      <dgm:t>
        <a:bodyPr/>
        <a:lstStyle/>
        <a:p>
          <a:endParaRPr lang="en-US"/>
        </a:p>
      </dgm:t>
    </dgm:pt>
    <dgm:pt modelId="{1D134F61-4A84-4739-8C45-94512670128F}">
      <dgm:prSet phldrT="[Text]"/>
      <dgm:spPr/>
      <dgm:t>
        <a:bodyPr/>
        <a:lstStyle/>
        <a:p>
          <a:r>
            <a:rPr lang="en-US" sz="1800" dirty="0" smtClean="0"/>
            <a:t>Hire sales force</a:t>
          </a:r>
          <a:endParaRPr lang="en-US" sz="1800" dirty="0"/>
        </a:p>
      </dgm:t>
    </dgm:pt>
    <dgm:pt modelId="{66F1F91F-AB49-477A-A380-7CEF5DA4EA24}" type="parTrans" cxnId="{2307809A-4DBC-48FF-9451-00FE97245FD9}">
      <dgm:prSet/>
      <dgm:spPr/>
      <dgm:t>
        <a:bodyPr/>
        <a:lstStyle/>
        <a:p>
          <a:endParaRPr lang="en-US"/>
        </a:p>
      </dgm:t>
    </dgm:pt>
    <dgm:pt modelId="{D65CE10A-5434-4B19-AF2E-415100F6631D}" type="sibTrans" cxnId="{2307809A-4DBC-48FF-9451-00FE97245FD9}">
      <dgm:prSet/>
      <dgm:spPr/>
      <dgm:t>
        <a:bodyPr/>
        <a:lstStyle/>
        <a:p>
          <a:endParaRPr lang="en-US"/>
        </a:p>
      </dgm:t>
    </dgm:pt>
    <dgm:pt modelId="{F8A3C84B-B1F7-4B63-B986-152416D6DAF1}">
      <dgm:prSet phldrT="[Text]"/>
      <dgm:spPr/>
      <dgm:t>
        <a:bodyPr/>
        <a:lstStyle/>
        <a:p>
          <a:r>
            <a:rPr lang="en-US" sz="1800" dirty="0" smtClean="0"/>
            <a:t>Second run of product</a:t>
          </a:r>
          <a:endParaRPr lang="en-US" sz="1800" dirty="0"/>
        </a:p>
      </dgm:t>
    </dgm:pt>
    <dgm:pt modelId="{92098665-35DF-430D-B200-45F9403AD07A}" type="parTrans" cxnId="{D85461BC-5CA4-4D8E-AE7A-CAC77C64984D}">
      <dgm:prSet/>
      <dgm:spPr/>
      <dgm:t>
        <a:bodyPr/>
        <a:lstStyle/>
        <a:p>
          <a:endParaRPr lang="en-US"/>
        </a:p>
      </dgm:t>
    </dgm:pt>
    <dgm:pt modelId="{B44929DF-C2FC-4069-9FF8-C5C66B629360}" type="sibTrans" cxnId="{D85461BC-5CA4-4D8E-AE7A-CAC77C64984D}">
      <dgm:prSet/>
      <dgm:spPr/>
      <dgm:t>
        <a:bodyPr/>
        <a:lstStyle/>
        <a:p>
          <a:endParaRPr lang="en-US"/>
        </a:p>
      </dgm:t>
    </dgm:pt>
    <dgm:pt modelId="{71418C0C-A42A-452C-AE18-F8086B8A1580}">
      <dgm:prSet phldrT="[Text]" custT="1"/>
      <dgm:spPr/>
      <dgm:t>
        <a:bodyPr/>
        <a:lstStyle/>
        <a:p>
          <a:r>
            <a:rPr lang="en-US" sz="1800" dirty="0" smtClean="0"/>
            <a:t>Apply for patent</a:t>
          </a:r>
          <a:endParaRPr lang="en-US" sz="1800" dirty="0"/>
        </a:p>
      </dgm:t>
    </dgm:pt>
    <dgm:pt modelId="{DC753B7D-C3FD-4A99-B5B4-70C1E64E83C2}" type="parTrans" cxnId="{9C202613-C3ED-44AB-AE3B-196CDD6E21F8}">
      <dgm:prSet/>
      <dgm:spPr/>
      <dgm:t>
        <a:bodyPr/>
        <a:lstStyle/>
        <a:p>
          <a:endParaRPr lang="en-US"/>
        </a:p>
      </dgm:t>
    </dgm:pt>
    <dgm:pt modelId="{1DDF6C0F-7B62-425D-A49E-CEADD16BF690}" type="sibTrans" cxnId="{9C202613-C3ED-44AB-AE3B-196CDD6E21F8}">
      <dgm:prSet/>
      <dgm:spPr/>
      <dgm:t>
        <a:bodyPr/>
        <a:lstStyle/>
        <a:p>
          <a:endParaRPr lang="en-US"/>
        </a:p>
      </dgm:t>
    </dgm:pt>
    <dgm:pt modelId="{368496FE-881C-46BC-AEC4-FB6793DDD272}">
      <dgm:prSet phldrT="[Text]"/>
      <dgm:spPr/>
      <dgm:t>
        <a:bodyPr/>
        <a:lstStyle/>
        <a:p>
          <a:r>
            <a:rPr lang="en-US" sz="1800" dirty="0" smtClean="0"/>
            <a:t>Engage design firm</a:t>
          </a:r>
          <a:endParaRPr lang="en-US" sz="1800" dirty="0"/>
        </a:p>
      </dgm:t>
    </dgm:pt>
    <dgm:pt modelId="{1767A903-8407-4AAF-808D-9FD7BBB1A56B}" type="parTrans" cxnId="{F51CD24E-501C-4F80-97DE-5CEA79D5AFB4}">
      <dgm:prSet/>
      <dgm:spPr/>
      <dgm:t>
        <a:bodyPr/>
        <a:lstStyle/>
        <a:p>
          <a:endParaRPr lang="en-US"/>
        </a:p>
      </dgm:t>
    </dgm:pt>
    <dgm:pt modelId="{4673FFD7-E2ED-4A6B-AE71-EEA005108629}" type="sibTrans" cxnId="{F51CD24E-501C-4F80-97DE-5CEA79D5AFB4}">
      <dgm:prSet/>
      <dgm:spPr/>
      <dgm:t>
        <a:bodyPr/>
        <a:lstStyle/>
        <a:p>
          <a:endParaRPr lang="en-US"/>
        </a:p>
      </dgm:t>
    </dgm:pt>
    <dgm:pt modelId="{D3FE6C6F-A2DA-40C3-BDDA-175F73FEF81E}">
      <dgm:prSet phldrT="[Text]"/>
      <dgm:spPr/>
      <dgm:t>
        <a:bodyPr/>
        <a:lstStyle/>
        <a:p>
          <a:r>
            <a:rPr lang="en-US" sz="1800" dirty="0" smtClean="0"/>
            <a:t>Start test marketing</a:t>
          </a:r>
          <a:endParaRPr lang="en-US" sz="1800" dirty="0"/>
        </a:p>
      </dgm:t>
    </dgm:pt>
    <dgm:pt modelId="{203198BF-00E1-46F6-A55E-E953F185D4A0}" type="parTrans" cxnId="{58DB2D95-4C4E-4DCC-BF32-F6FCE8F016DE}">
      <dgm:prSet/>
      <dgm:spPr/>
      <dgm:t>
        <a:bodyPr/>
        <a:lstStyle/>
        <a:p>
          <a:endParaRPr lang="en-US"/>
        </a:p>
      </dgm:t>
    </dgm:pt>
    <dgm:pt modelId="{5A092544-6A23-4FB0-9570-B27A1673EAB2}" type="sibTrans" cxnId="{58DB2D95-4C4E-4DCC-BF32-F6FCE8F016DE}">
      <dgm:prSet/>
      <dgm:spPr/>
      <dgm:t>
        <a:bodyPr/>
        <a:lstStyle/>
        <a:p>
          <a:endParaRPr lang="en-US"/>
        </a:p>
      </dgm:t>
    </dgm:pt>
    <dgm:pt modelId="{98CB61BF-4C7B-4CEB-A2D0-D20DE6DD5901}">
      <dgm:prSet phldrT="[Text]" custT="1"/>
      <dgm:spPr/>
      <dgm:t>
        <a:bodyPr/>
        <a:lstStyle/>
        <a:p>
          <a:r>
            <a:rPr lang="en-US" sz="1800" dirty="0" smtClean="0"/>
            <a:t>Secure domain name</a:t>
          </a:r>
          <a:endParaRPr lang="en-US" sz="1800" dirty="0"/>
        </a:p>
      </dgm:t>
    </dgm:pt>
    <dgm:pt modelId="{512314E1-5F53-418C-AA10-B22279CBCC3E}" type="parTrans" cxnId="{A4D7A7C8-A2F0-4F9F-9506-B10EB37C619D}">
      <dgm:prSet/>
      <dgm:spPr/>
      <dgm:t>
        <a:bodyPr/>
        <a:lstStyle/>
        <a:p>
          <a:endParaRPr lang="en-US"/>
        </a:p>
      </dgm:t>
    </dgm:pt>
    <dgm:pt modelId="{A0586C0B-E977-403F-9693-2D61B4A3913E}" type="sibTrans" cxnId="{A4D7A7C8-A2F0-4F9F-9506-B10EB37C619D}">
      <dgm:prSet/>
      <dgm:spPr/>
      <dgm:t>
        <a:bodyPr/>
        <a:lstStyle/>
        <a:p>
          <a:endParaRPr lang="en-US"/>
        </a:p>
      </dgm:t>
    </dgm:pt>
    <dgm:pt modelId="{66291A60-9729-4344-9EF6-4A15CA3E782B}">
      <dgm:prSet phldrT="[Text]"/>
      <dgm:spPr/>
      <dgm:t>
        <a:bodyPr/>
        <a:lstStyle/>
        <a:p>
          <a:r>
            <a:rPr lang="en-US" sz="1800" dirty="0" smtClean="0"/>
            <a:t>Design modifications</a:t>
          </a:r>
          <a:endParaRPr lang="en-US" sz="1800" dirty="0"/>
        </a:p>
      </dgm:t>
    </dgm:pt>
    <dgm:pt modelId="{393A4F9D-E5E5-4637-9FEB-119B55796624}" type="parTrans" cxnId="{088E607C-E8CC-44AE-BEC9-E4CEEBFCACF7}">
      <dgm:prSet/>
      <dgm:spPr/>
      <dgm:t>
        <a:bodyPr/>
        <a:lstStyle/>
        <a:p>
          <a:endParaRPr lang="en-US"/>
        </a:p>
      </dgm:t>
    </dgm:pt>
    <dgm:pt modelId="{56A39B1B-8EB7-422B-BDC8-0996D162971A}" type="sibTrans" cxnId="{088E607C-E8CC-44AE-BEC9-E4CEEBFCACF7}">
      <dgm:prSet/>
      <dgm:spPr/>
      <dgm:t>
        <a:bodyPr/>
        <a:lstStyle/>
        <a:p>
          <a:endParaRPr lang="en-US"/>
        </a:p>
      </dgm:t>
    </dgm:pt>
    <dgm:pt modelId="{202A7AE9-2E7A-47EE-B273-07C28522BC93}">
      <dgm:prSet phldrT="[Text]"/>
      <dgm:spPr/>
      <dgm:t>
        <a:bodyPr/>
        <a:lstStyle/>
        <a:p>
          <a:r>
            <a:rPr lang="en-US" sz="1800" dirty="0" smtClean="0"/>
            <a:t>Market to potential partners</a:t>
          </a:r>
          <a:endParaRPr lang="en-US" sz="1800" dirty="0"/>
        </a:p>
      </dgm:t>
    </dgm:pt>
    <dgm:pt modelId="{3AE70F09-F94F-4DAF-A8ED-9D8DB9AC57CA}" type="parTrans" cxnId="{F0EF1399-BD6F-491C-A924-6F910903C861}">
      <dgm:prSet/>
      <dgm:spPr/>
      <dgm:t>
        <a:bodyPr/>
        <a:lstStyle/>
        <a:p>
          <a:endParaRPr lang="en-US"/>
        </a:p>
      </dgm:t>
    </dgm:pt>
    <dgm:pt modelId="{C85681C8-7BF8-4972-8C4E-51E2D7CA4E56}" type="sibTrans" cxnId="{F0EF1399-BD6F-491C-A924-6F910903C861}">
      <dgm:prSet/>
      <dgm:spPr/>
      <dgm:t>
        <a:bodyPr/>
        <a:lstStyle/>
        <a:p>
          <a:endParaRPr lang="en-US"/>
        </a:p>
      </dgm:t>
    </dgm:pt>
    <dgm:pt modelId="{0B92452C-DC55-4918-9430-8F3CF78BC967}">
      <dgm:prSet phldrT="[Text]"/>
      <dgm:spPr/>
      <dgm:t>
        <a:bodyPr/>
        <a:lstStyle/>
        <a:p>
          <a:r>
            <a:rPr lang="en-US" sz="1800" dirty="0" smtClean="0"/>
            <a:t>Commercialization </a:t>
          </a:r>
          <a:endParaRPr lang="en-US" sz="1800" dirty="0"/>
        </a:p>
      </dgm:t>
    </dgm:pt>
    <dgm:pt modelId="{7E2F1F04-6974-42C8-98A7-D29A00F7DED1}" type="parTrans" cxnId="{E868DFF0-A24A-4205-B898-365C5013E389}">
      <dgm:prSet/>
      <dgm:spPr/>
      <dgm:t>
        <a:bodyPr/>
        <a:lstStyle/>
        <a:p>
          <a:endParaRPr lang="en-US"/>
        </a:p>
      </dgm:t>
    </dgm:pt>
    <dgm:pt modelId="{466EF283-9FD0-4825-BD43-4A14D4AAD0C4}" type="sibTrans" cxnId="{E868DFF0-A24A-4205-B898-365C5013E389}">
      <dgm:prSet/>
      <dgm:spPr/>
      <dgm:t>
        <a:bodyPr/>
        <a:lstStyle/>
        <a:p>
          <a:endParaRPr lang="en-US"/>
        </a:p>
      </dgm:t>
    </dgm:pt>
    <dgm:pt modelId="{51D9F392-557D-4730-914E-75681CB041E6}" type="pres">
      <dgm:prSet presAssocID="{7EF8B6BD-E6CD-40E6-94C8-E508FB1CA2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B06E1B-C059-45CE-BC4C-98EDE9B52E89}" type="pres">
      <dgm:prSet presAssocID="{69FA7702-17E2-4C57-BC8A-7253447AF3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AD1BA-546B-489A-9E2B-9C1EF5843B96}" type="pres">
      <dgm:prSet presAssocID="{03280EEB-967E-47DF-B078-4732F1541AF2}" presName="sibTrans" presStyleCnt="0"/>
      <dgm:spPr/>
    </dgm:pt>
    <dgm:pt modelId="{F19C1A9C-2B1B-44CC-BB06-A9FE10FFD329}" type="pres">
      <dgm:prSet presAssocID="{4A939109-9F7C-426F-9556-15C8E08B146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A7B9A-900C-47E4-A5AF-292584DD0E00}" type="pres">
      <dgm:prSet presAssocID="{43EE1C98-DE06-404B-AA83-81A351895DFA}" presName="sibTrans" presStyleCnt="0"/>
      <dgm:spPr/>
    </dgm:pt>
    <dgm:pt modelId="{6216DFBA-189A-4098-9D24-DE4CA713287C}" type="pres">
      <dgm:prSet presAssocID="{20861C24-EEEC-45F8-914E-83215C36EC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E607C-E8CC-44AE-BEC9-E4CEEBFCACF7}" srcId="{20861C24-EEEC-45F8-914E-83215C36EC99}" destId="{66291A60-9729-4344-9EF6-4A15CA3E782B}" srcOrd="1" destOrd="0" parTransId="{393A4F9D-E5E5-4637-9FEB-119B55796624}" sibTransId="{56A39B1B-8EB7-422B-BDC8-0996D162971A}"/>
    <dgm:cxn modelId="{9C202613-C3ED-44AB-AE3B-196CDD6E21F8}" srcId="{69FA7702-17E2-4C57-BC8A-7253447AF34B}" destId="{71418C0C-A42A-452C-AE18-F8086B8A1580}" srcOrd="2" destOrd="0" parTransId="{DC753B7D-C3FD-4A99-B5B4-70C1E64E83C2}" sibTransId="{1DDF6C0F-7B62-425D-A49E-CEADD16BF690}"/>
    <dgm:cxn modelId="{52754EB5-493A-486C-84A5-01C373A2C113}" srcId="{7EF8B6BD-E6CD-40E6-94C8-E508FB1CA267}" destId="{4A939109-9F7C-426F-9556-15C8E08B1463}" srcOrd="1" destOrd="0" parTransId="{CFBD951A-9EE9-4525-982F-DB29EFF918ED}" sibTransId="{43EE1C98-DE06-404B-AA83-81A351895DFA}"/>
    <dgm:cxn modelId="{F26C45B7-B3F8-4A62-A56F-C8419C310BFB}" srcId="{69FA7702-17E2-4C57-BC8A-7253447AF34B}" destId="{124A6D17-8316-455E-AA06-ABA7ACFC63B8}" srcOrd="1" destOrd="0" parTransId="{66760E04-5F80-4AF5-90BD-C444E79372E4}" sibTransId="{4238E6B8-6F70-49F8-A054-B0D1C24703C6}"/>
    <dgm:cxn modelId="{43F4AFBB-5A28-49CB-95AB-505028CECD3B}" type="presOf" srcId="{129D2166-1AF9-4386-BD52-060D27DCDC09}" destId="{F19C1A9C-2B1B-44CC-BB06-A9FE10FFD329}" srcOrd="0" destOrd="1" presId="urn:microsoft.com/office/officeart/2005/8/layout/hList6"/>
    <dgm:cxn modelId="{84E61A5B-4C80-4005-BADA-22A461DAE1E2}" type="presOf" srcId="{124A6D17-8316-455E-AA06-ABA7ACFC63B8}" destId="{02B06E1B-C059-45CE-BC4C-98EDE9B52E89}" srcOrd="0" destOrd="2" presId="urn:microsoft.com/office/officeart/2005/8/layout/hList6"/>
    <dgm:cxn modelId="{A4D7A7C8-A2F0-4F9F-9506-B10EB37C619D}" srcId="{69FA7702-17E2-4C57-BC8A-7253447AF34B}" destId="{98CB61BF-4C7B-4CEB-A2D0-D20DE6DD5901}" srcOrd="3" destOrd="0" parTransId="{512314E1-5F53-418C-AA10-B22279CBCC3E}" sibTransId="{A0586C0B-E977-403F-9693-2D61B4A3913E}"/>
    <dgm:cxn modelId="{34DA5E43-6111-4B4C-9EC0-5CB6E9FCF18A}" srcId="{4A939109-9F7C-426F-9556-15C8E08B1463}" destId="{129D2166-1AF9-4386-BD52-060D27DCDC09}" srcOrd="0" destOrd="0" parTransId="{6933E017-BF88-4394-8CF3-C0FEC6ED4B44}" sibTransId="{5FE40C8E-66A9-4330-A092-14D948EBBB3E}"/>
    <dgm:cxn modelId="{7550C41E-5379-42D1-919C-FA5A68DCD7C5}" type="presOf" srcId="{D3FE6C6F-A2DA-40C3-BDDA-175F73FEF81E}" destId="{F19C1A9C-2B1B-44CC-BB06-A9FE10FFD329}" srcOrd="0" destOrd="4" presId="urn:microsoft.com/office/officeart/2005/8/layout/hList6"/>
    <dgm:cxn modelId="{7EB4809F-3FF0-448B-A79B-6CE9FFFCE039}" srcId="{69FA7702-17E2-4C57-BC8A-7253447AF34B}" destId="{2DF57044-2F68-4CB8-8567-7FD8A2558792}" srcOrd="0" destOrd="0" parTransId="{BCEA86FA-5488-4CA9-AD8A-5F36757645C9}" sibTransId="{8ED2E67A-376B-448D-AE7A-0894DE8E2AC4}"/>
    <dgm:cxn modelId="{BD8558F4-99EF-49F6-BD72-20EB3A8FFF5C}" srcId="{7EF8B6BD-E6CD-40E6-94C8-E508FB1CA267}" destId="{69FA7702-17E2-4C57-BC8A-7253447AF34B}" srcOrd="0" destOrd="0" parTransId="{C055B050-ADE5-42AF-8166-207E9FB725AC}" sibTransId="{03280EEB-967E-47DF-B078-4732F1541AF2}"/>
    <dgm:cxn modelId="{D85461BC-5CA4-4D8E-AE7A-CAC77C64984D}" srcId="{20861C24-EEEC-45F8-914E-83215C36EC99}" destId="{F8A3C84B-B1F7-4B63-B986-152416D6DAF1}" srcOrd="2" destOrd="0" parTransId="{92098665-35DF-430D-B200-45F9403AD07A}" sibTransId="{B44929DF-C2FC-4069-9FF8-C5C66B629360}"/>
    <dgm:cxn modelId="{58DB2D95-4C4E-4DCC-BF32-F6FCE8F016DE}" srcId="{4A939109-9F7C-426F-9556-15C8E08B1463}" destId="{D3FE6C6F-A2DA-40C3-BDDA-175F73FEF81E}" srcOrd="3" destOrd="0" parTransId="{203198BF-00E1-46F6-A55E-E953F185D4A0}" sibTransId="{5A092544-6A23-4FB0-9570-B27A1673EAB2}"/>
    <dgm:cxn modelId="{2307809A-4DBC-48FF-9451-00FE97245FD9}" srcId="{20861C24-EEEC-45F8-914E-83215C36EC99}" destId="{1D134F61-4A84-4739-8C45-94512670128F}" srcOrd="0" destOrd="0" parTransId="{66F1F91F-AB49-477A-A380-7CEF5DA4EA24}" sibTransId="{D65CE10A-5434-4B19-AF2E-415100F6631D}"/>
    <dgm:cxn modelId="{E868DFF0-A24A-4205-B898-365C5013E389}" srcId="{20861C24-EEEC-45F8-914E-83215C36EC99}" destId="{0B92452C-DC55-4918-9430-8F3CF78BC967}" srcOrd="4" destOrd="0" parTransId="{7E2F1F04-6974-42C8-98A7-D29A00F7DED1}" sibTransId="{466EF283-9FD0-4825-BD43-4A14D4AAD0C4}"/>
    <dgm:cxn modelId="{9D668D04-792A-423D-8209-1906B6ADA936}" type="presOf" srcId="{98CB61BF-4C7B-4CEB-A2D0-D20DE6DD5901}" destId="{02B06E1B-C059-45CE-BC4C-98EDE9B52E89}" srcOrd="0" destOrd="4" presId="urn:microsoft.com/office/officeart/2005/8/layout/hList6"/>
    <dgm:cxn modelId="{1C8AC366-6752-4A1D-AC77-56BE23EA745B}" type="presOf" srcId="{7EF8B6BD-E6CD-40E6-94C8-E508FB1CA267}" destId="{51D9F392-557D-4730-914E-75681CB041E6}" srcOrd="0" destOrd="0" presId="urn:microsoft.com/office/officeart/2005/8/layout/hList6"/>
    <dgm:cxn modelId="{98CB3255-B003-431C-BB7A-CBE7C6A7A86E}" type="presOf" srcId="{1D134F61-4A84-4739-8C45-94512670128F}" destId="{6216DFBA-189A-4098-9D24-DE4CA713287C}" srcOrd="0" destOrd="1" presId="urn:microsoft.com/office/officeart/2005/8/layout/hList6"/>
    <dgm:cxn modelId="{D3B29E8E-0DB7-418E-A5E8-44FBE4CCC1C4}" type="presOf" srcId="{368496FE-881C-46BC-AEC4-FB6793DDD272}" destId="{F19C1A9C-2B1B-44CC-BB06-A9FE10FFD329}" srcOrd="0" destOrd="2" presId="urn:microsoft.com/office/officeart/2005/8/layout/hList6"/>
    <dgm:cxn modelId="{62DB5D91-D867-447B-BC3D-8740A7665543}" type="presOf" srcId="{F8A3C84B-B1F7-4B63-B986-152416D6DAF1}" destId="{6216DFBA-189A-4098-9D24-DE4CA713287C}" srcOrd="0" destOrd="3" presId="urn:microsoft.com/office/officeart/2005/8/layout/hList6"/>
    <dgm:cxn modelId="{771BADF4-3B50-4D46-8A36-EEE6CF38B22D}" type="presOf" srcId="{0B92452C-DC55-4918-9430-8F3CF78BC967}" destId="{6216DFBA-189A-4098-9D24-DE4CA713287C}" srcOrd="0" destOrd="5" presId="urn:microsoft.com/office/officeart/2005/8/layout/hList6"/>
    <dgm:cxn modelId="{F51CD24E-501C-4F80-97DE-5CEA79D5AFB4}" srcId="{4A939109-9F7C-426F-9556-15C8E08B1463}" destId="{368496FE-881C-46BC-AEC4-FB6793DDD272}" srcOrd="1" destOrd="0" parTransId="{1767A903-8407-4AAF-808D-9FD7BBB1A56B}" sibTransId="{4673FFD7-E2ED-4A6B-AE71-EEA005108629}"/>
    <dgm:cxn modelId="{F9540E8D-7980-4C5E-B1DD-4457844FCB52}" type="presOf" srcId="{20861C24-EEEC-45F8-914E-83215C36EC99}" destId="{6216DFBA-189A-4098-9D24-DE4CA713287C}" srcOrd="0" destOrd="0" presId="urn:microsoft.com/office/officeart/2005/8/layout/hList6"/>
    <dgm:cxn modelId="{2BDC5905-88F3-4143-98F2-C204373AD5FA}" type="presOf" srcId="{4A939109-9F7C-426F-9556-15C8E08B1463}" destId="{F19C1A9C-2B1B-44CC-BB06-A9FE10FFD329}" srcOrd="0" destOrd="0" presId="urn:microsoft.com/office/officeart/2005/8/layout/hList6"/>
    <dgm:cxn modelId="{26913950-6647-466F-B765-FBBD093EADE3}" srcId="{4A939109-9F7C-426F-9556-15C8E08B1463}" destId="{B44DBAED-6B06-4DCF-AC15-5E4480189AE1}" srcOrd="2" destOrd="0" parTransId="{7814EDA0-538F-4901-B7B7-3E97F1AE1914}" sibTransId="{9AA1F507-AEB9-406C-B3D1-95CC985C8B57}"/>
    <dgm:cxn modelId="{5FF2B085-CE6B-4A96-84F8-A7F3B6FF13A0}" type="presOf" srcId="{69FA7702-17E2-4C57-BC8A-7253447AF34B}" destId="{02B06E1B-C059-45CE-BC4C-98EDE9B52E89}" srcOrd="0" destOrd="0" presId="urn:microsoft.com/office/officeart/2005/8/layout/hList6"/>
    <dgm:cxn modelId="{F0EF1399-BD6F-491C-A924-6F910903C861}" srcId="{20861C24-EEEC-45F8-914E-83215C36EC99}" destId="{202A7AE9-2E7A-47EE-B273-07C28522BC93}" srcOrd="3" destOrd="0" parTransId="{3AE70F09-F94F-4DAF-A8ED-9D8DB9AC57CA}" sibTransId="{C85681C8-7BF8-4972-8C4E-51E2D7CA4E56}"/>
    <dgm:cxn modelId="{EA1F9725-6254-4347-82B3-5BBB14D57939}" srcId="{7EF8B6BD-E6CD-40E6-94C8-E508FB1CA267}" destId="{20861C24-EEEC-45F8-914E-83215C36EC99}" srcOrd="2" destOrd="0" parTransId="{1BC74FF6-D9C3-4E6C-BBF9-93AB6CA25F91}" sibTransId="{EEA63DFF-9AED-479A-B05F-B092FA8147D1}"/>
    <dgm:cxn modelId="{A1A13E2D-A201-4B6F-ACE7-71B15A61F9F6}" type="presOf" srcId="{66291A60-9729-4344-9EF6-4A15CA3E782B}" destId="{6216DFBA-189A-4098-9D24-DE4CA713287C}" srcOrd="0" destOrd="2" presId="urn:microsoft.com/office/officeart/2005/8/layout/hList6"/>
    <dgm:cxn modelId="{3BA9C79B-21EB-4ADD-991C-9D7F49F2BD7B}" type="presOf" srcId="{2DF57044-2F68-4CB8-8567-7FD8A2558792}" destId="{02B06E1B-C059-45CE-BC4C-98EDE9B52E89}" srcOrd="0" destOrd="1" presId="urn:microsoft.com/office/officeart/2005/8/layout/hList6"/>
    <dgm:cxn modelId="{E138137C-EEF1-4FC7-B640-D6571535AB20}" type="presOf" srcId="{B44DBAED-6B06-4DCF-AC15-5E4480189AE1}" destId="{F19C1A9C-2B1B-44CC-BB06-A9FE10FFD329}" srcOrd="0" destOrd="3" presId="urn:microsoft.com/office/officeart/2005/8/layout/hList6"/>
    <dgm:cxn modelId="{43C63A5E-4D01-49AC-B5E8-A65C0EFFCF63}" type="presOf" srcId="{202A7AE9-2E7A-47EE-B273-07C28522BC93}" destId="{6216DFBA-189A-4098-9D24-DE4CA713287C}" srcOrd="0" destOrd="4" presId="urn:microsoft.com/office/officeart/2005/8/layout/hList6"/>
    <dgm:cxn modelId="{83A7DE45-B163-4F05-B927-3845C433B97B}" type="presOf" srcId="{71418C0C-A42A-452C-AE18-F8086B8A1580}" destId="{02B06E1B-C059-45CE-BC4C-98EDE9B52E89}" srcOrd="0" destOrd="3" presId="urn:microsoft.com/office/officeart/2005/8/layout/hList6"/>
    <dgm:cxn modelId="{2E57E4BD-9B3B-4C7E-9E4D-1C3354FE7195}" type="presParOf" srcId="{51D9F392-557D-4730-914E-75681CB041E6}" destId="{02B06E1B-C059-45CE-BC4C-98EDE9B52E89}" srcOrd="0" destOrd="0" presId="urn:microsoft.com/office/officeart/2005/8/layout/hList6"/>
    <dgm:cxn modelId="{11041AA8-6F97-4DF4-8ECF-22396D78059F}" type="presParOf" srcId="{51D9F392-557D-4730-914E-75681CB041E6}" destId="{1CEAD1BA-546B-489A-9E2B-9C1EF5843B96}" srcOrd="1" destOrd="0" presId="urn:microsoft.com/office/officeart/2005/8/layout/hList6"/>
    <dgm:cxn modelId="{29FBFFC5-89B7-4ECA-B7EE-64C20E12BA86}" type="presParOf" srcId="{51D9F392-557D-4730-914E-75681CB041E6}" destId="{F19C1A9C-2B1B-44CC-BB06-A9FE10FFD329}" srcOrd="2" destOrd="0" presId="urn:microsoft.com/office/officeart/2005/8/layout/hList6"/>
    <dgm:cxn modelId="{66CF86BC-9A1F-40CB-9551-170A4BDDA372}" type="presParOf" srcId="{51D9F392-557D-4730-914E-75681CB041E6}" destId="{7A0A7B9A-900C-47E4-A5AF-292584DD0E00}" srcOrd="3" destOrd="0" presId="urn:microsoft.com/office/officeart/2005/8/layout/hList6"/>
    <dgm:cxn modelId="{BF010FE3-AD50-459D-9CC2-44E2534A6DF7}" type="presParOf" srcId="{51D9F392-557D-4730-914E-75681CB041E6}" destId="{6216DFBA-189A-4098-9D24-DE4CA71328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06E1B-C059-45CE-BC4C-98EDE9B52E89}">
      <dsp:nvSpPr>
        <dsp:cNvPr id="0" name=""/>
        <dsp:cNvSpPr/>
      </dsp:nvSpPr>
      <dsp:spPr>
        <a:xfrm rot="16200000">
          <a:off x="-935412" y="936450"/>
          <a:ext cx="4572000" cy="269909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First 6 Months</a:t>
          </a:r>
          <a:endParaRPr lang="en-US" sz="2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Hire coder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Develop prototype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Apply for patent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Secure domain name</a:t>
          </a:r>
          <a:endParaRPr lang="en-US" sz="1800" kern="1200" dirty="0"/>
        </a:p>
      </dsp:txBody>
      <dsp:txXfrm rot="5400000">
        <a:off x="1039" y="914399"/>
        <a:ext cx="2699098" cy="2743200"/>
      </dsp:txXfrm>
    </dsp:sp>
    <dsp:sp modelId="{F19C1A9C-2B1B-44CC-BB06-A9FE10FFD329}">
      <dsp:nvSpPr>
        <dsp:cNvPr id="0" name=""/>
        <dsp:cNvSpPr/>
      </dsp:nvSpPr>
      <dsp:spPr>
        <a:xfrm rot="16200000">
          <a:off x="1966119" y="936450"/>
          <a:ext cx="4572000" cy="269909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6-18 Months</a:t>
          </a:r>
          <a:endParaRPr lang="en-US" sz="2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Initial run of product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Engage design firm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Hire engineering consultant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Start test marketing</a:t>
          </a:r>
          <a:endParaRPr lang="en-US" sz="1800" kern="1200" dirty="0"/>
        </a:p>
      </dsp:txBody>
      <dsp:txXfrm rot="5400000">
        <a:off x="2902570" y="914399"/>
        <a:ext cx="2699098" cy="2743200"/>
      </dsp:txXfrm>
    </dsp:sp>
    <dsp:sp modelId="{6216DFBA-189A-4098-9D24-DE4CA713287C}">
      <dsp:nvSpPr>
        <dsp:cNvPr id="0" name=""/>
        <dsp:cNvSpPr/>
      </dsp:nvSpPr>
      <dsp:spPr>
        <a:xfrm rot="16200000">
          <a:off x="4867650" y="936450"/>
          <a:ext cx="4572000" cy="269909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18 Months- 3 Years</a:t>
          </a:r>
          <a:endParaRPr lang="en-US" sz="2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Hire sales force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Design modifications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Second run of product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Market to potential partners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Commercialization </a:t>
          </a:r>
          <a:endParaRPr lang="en-US" sz="1800" kern="1200" dirty="0"/>
        </a:p>
      </dsp:txBody>
      <dsp:txXfrm rot="5400000">
        <a:off x="5804101" y="914399"/>
        <a:ext cx="2699098" cy="274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0.18646</cdr:x>
      <cdr:y>0.8559</cdr:y>
    </cdr:from>
    <cdr:to>
      <cdr:x>0.50313</cdr:x>
      <cdr:y>0.93924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2488" y="2347913"/>
          <a:ext cx="1447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in millions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401AC-D1D2-4F1C-94CF-82C191C283E2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ABBD1-87B1-4655-ADF0-6964A00F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6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BBD1-87B1-4655-ADF0-6964A00FB8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7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3391-A6DE-44E4-A3C2-B1FFB17BD7B2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79E1B6-9DED-4601-A19C-5B79CA892E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3391-A6DE-44E4-A3C2-B1FFB17BD7B2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E1B6-9DED-4601-A19C-5B79CA892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579E1B6-9DED-4601-A19C-5B79CA892E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3391-A6DE-44E4-A3C2-B1FFB17BD7B2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3391-A6DE-44E4-A3C2-B1FFB17BD7B2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579E1B6-9DED-4601-A19C-5B79CA892E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3391-A6DE-44E4-A3C2-B1FFB17BD7B2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79E1B6-9DED-4601-A19C-5B79CA892E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F893391-A6DE-44E4-A3C2-B1FFB17BD7B2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E1B6-9DED-4601-A19C-5B79CA892E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3391-A6DE-44E4-A3C2-B1FFB17BD7B2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579E1B6-9DED-4601-A19C-5B79CA892E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3391-A6DE-44E4-A3C2-B1FFB17BD7B2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579E1B6-9DED-4601-A19C-5B79CA892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3391-A6DE-44E4-A3C2-B1FFB17BD7B2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79E1B6-9DED-4601-A19C-5B79CA892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79E1B6-9DED-4601-A19C-5B79CA892E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3391-A6DE-44E4-A3C2-B1FFB17BD7B2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579E1B6-9DED-4601-A19C-5B79CA892E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893391-A6DE-44E4-A3C2-B1FFB17BD7B2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893391-A6DE-44E4-A3C2-B1FFB17BD7B2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79E1B6-9DED-4601-A19C-5B79CA892E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6934200" cy="2362200"/>
          </a:xfrm>
        </p:spPr>
        <p:txBody>
          <a:bodyPr>
            <a:normAutofit fontScale="92500"/>
          </a:bodyPr>
          <a:lstStyle/>
          <a:p>
            <a:r>
              <a:rPr lang="en-US" sz="3800" dirty="0" smtClean="0"/>
              <a:t>Kyndle Macnaughton</a:t>
            </a:r>
          </a:p>
          <a:p>
            <a:r>
              <a:rPr lang="en-US" sz="3800" dirty="0" smtClean="0"/>
              <a:t>Michael Martinez</a:t>
            </a:r>
          </a:p>
          <a:p>
            <a:r>
              <a:rPr lang="en-US" sz="3800" dirty="0" smtClean="0"/>
              <a:t>Taylor Barnes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Pedatr</a:t>
            </a:r>
            <a:r>
              <a:rPr lang="en-US" sz="8000" b="1" dirty="0"/>
              <a:t>o</a:t>
            </a:r>
            <a:r>
              <a:rPr lang="en-US" sz="8000" b="1" dirty="0" smtClean="0"/>
              <a:t>nic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err="1" smtClean="0"/>
              <a:t>pə</a:t>
            </a:r>
            <a:r>
              <a:rPr lang="en-US" sz="3600" dirty="0" err="1"/>
              <a:t>ˈdɑːtränik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56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Investment- 18 months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88947284"/>
              </p:ext>
            </p:extLst>
          </p:nvPr>
        </p:nvGraphicFramePr>
        <p:xfrm>
          <a:off x="304800" y="1371600"/>
          <a:ext cx="8458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71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Child obesity increasing</a:t>
            </a:r>
          </a:p>
          <a:p>
            <a:r>
              <a:rPr lang="en-US" dirty="0" smtClean="0"/>
              <a:t>Ventura County problem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Electronics usage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260170"/>
              </p:ext>
            </p:extLst>
          </p:nvPr>
        </p:nvGraphicFramePr>
        <p:xfrm>
          <a:off x="304800" y="2286000"/>
          <a:ext cx="853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808202"/>
              </p:ext>
            </p:extLst>
          </p:nvPr>
        </p:nvGraphicFramePr>
        <p:xfrm>
          <a:off x="304800" y="2286000"/>
          <a:ext cx="8610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707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  <p:bldGraphic spid="5" grpId="0">
        <p:bldAsOne/>
      </p:bldGraphic>
      <p:bldGraphic spid="5" grpId="1">
        <p:bldAsOne/>
      </p:bldGraphic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 BULLDOGS!</a:t>
            </a:r>
          </a:p>
          <a:p>
            <a:r>
              <a:rPr lang="en-US" dirty="0" smtClean="0"/>
              <a:t>Michael Martinez</a:t>
            </a:r>
          </a:p>
          <a:p>
            <a:pPr lvl="1"/>
            <a:r>
              <a:rPr lang="en-US" dirty="0" smtClean="0"/>
              <a:t>Photography</a:t>
            </a:r>
          </a:p>
          <a:p>
            <a:pPr lvl="1"/>
            <a:r>
              <a:rPr lang="en-US" dirty="0" smtClean="0"/>
              <a:t>Two little brothers</a:t>
            </a:r>
          </a:p>
          <a:p>
            <a:r>
              <a:rPr lang="en-US" dirty="0" err="1" smtClean="0"/>
              <a:t>Kyndle</a:t>
            </a:r>
            <a:r>
              <a:rPr lang="en-US" dirty="0" smtClean="0"/>
              <a:t> </a:t>
            </a:r>
            <a:r>
              <a:rPr lang="en-US" dirty="0" err="1" smtClean="0"/>
              <a:t>Macnaughton</a:t>
            </a:r>
            <a:endParaRPr lang="en-US" dirty="0" smtClean="0"/>
          </a:p>
          <a:p>
            <a:pPr lvl="1"/>
            <a:r>
              <a:rPr lang="en-US" dirty="0" smtClean="0"/>
              <a:t>Marine Biology</a:t>
            </a:r>
          </a:p>
          <a:p>
            <a:pPr lvl="1"/>
            <a:r>
              <a:rPr lang="en-US" dirty="0" smtClean="0"/>
              <a:t>Two nephews, one niece</a:t>
            </a:r>
          </a:p>
          <a:p>
            <a:r>
              <a:rPr lang="en-US" dirty="0" smtClean="0"/>
              <a:t>Taylor Barnes</a:t>
            </a:r>
          </a:p>
          <a:p>
            <a:pPr lvl="1"/>
            <a:r>
              <a:rPr lang="en-US" dirty="0" smtClean="0"/>
              <a:t>Pediatric surgeon</a:t>
            </a:r>
          </a:p>
          <a:p>
            <a:pPr lvl="1"/>
            <a:r>
              <a:rPr lang="en-US" dirty="0" smtClean="0"/>
              <a:t>Two nephews, one niece</a:t>
            </a:r>
            <a:endParaRPr lang="en-US" dirty="0"/>
          </a:p>
        </p:txBody>
      </p:sp>
      <p:pic>
        <p:nvPicPr>
          <p:cNvPr id="3074" name="Picture 2" descr="C:\Users\home\AppData\Local\Microsoft\Windows\Temporary Internet Files\Content.IE5\WIR6G3CL\ima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Flip the problem </a:t>
            </a:r>
          </a:p>
          <a:p>
            <a:r>
              <a:rPr lang="en-US" dirty="0" smtClean="0"/>
              <a:t>Electronic motivation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" y="3429000"/>
            <a:ext cx="3484546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72163"/>
            <a:ext cx="3200400" cy="174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84" y="2209796"/>
            <a:ext cx="15525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7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08" y="2600402"/>
            <a:ext cx="1321981" cy="80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85" y="1719689"/>
            <a:ext cx="9747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49" y="4397167"/>
            <a:ext cx="1343581" cy="118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9489">
            <a:off x="1850624" y="3560441"/>
            <a:ext cx="1185497" cy="71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5995">
            <a:off x="4039820" y="4009337"/>
            <a:ext cx="1274407" cy="77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41899"/>
            <a:ext cx="1157607" cy="195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15051" y="3095784"/>
            <a:ext cx="1299489" cy="11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92" y="1634546"/>
            <a:ext cx="1696294" cy="193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85" y="4097480"/>
            <a:ext cx="1570707" cy="178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17" y="3402619"/>
            <a:ext cx="771469" cy="7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8710"/>
            <a:ext cx="1597290" cy="140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65" y="2329837"/>
            <a:ext cx="1243118" cy="142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Primary target market</a:t>
            </a:r>
          </a:p>
          <a:p>
            <a:pPr lvl="1"/>
            <a:r>
              <a:rPr lang="en-US" dirty="0" smtClean="0"/>
              <a:t>Parents of children</a:t>
            </a:r>
          </a:p>
          <a:p>
            <a:pPr lvl="1"/>
            <a:r>
              <a:rPr lang="en-US" dirty="0" smtClean="0"/>
              <a:t>67% of households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Drive demand</a:t>
            </a:r>
          </a:p>
          <a:p>
            <a:pPr lvl="1"/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73 million </a:t>
            </a:r>
          </a:p>
          <a:p>
            <a:pPr lvl="1"/>
            <a:endParaRPr lang="en-US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073610"/>
              </p:ext>
            </p:extLst>
          </p:nvPr>
        </p:nvGraphicFramePr>
        <p:xfrm>
          <a:off x="3505200" y="2362200"/>
          <a:ext cx="5562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21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91090070"/>
              </p:ext>
            </p:extLst>
          </p:nvPr>
        </p:nvGraphicFramePr>
        <p:xfrm>
          <a:off x="304800" y="1295400"/>
          <a:ext cx="8534400" cy="5013959"/>
        </p:xfrm>
        <a:graphic>
          <a:graphicData uri="http://schemas.openxmlformats.org/drawingml/2006/table">
            <a:tbl>
              <a:tblPr lastCol="1" bandRow="1">
                <a:tableStyleId>{3C2FFA5D-87B4-456A-9821-1D502468CF0F}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42491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Striiv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Ibitz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Geopalz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Pedatronic</a:t>
                      </a:r>
                      <a:endParaRPr lang="en-US" sz="2000" dirty="0"/>
                    </a:p>
                  </a:txBody>
                  <a:tcPr/>
                </a:tc>
              </a:tr>
              <a:tr h="7648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Child</a:t>
                      </a:r>
                      <a:r>
                        <a:rPr lang="en-US" sz="2000" baseline="0" dirty="0" smtClean="0"/>
                        <a:t>-use specific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√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√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√</a:t>
                      </a:r>
                      <a:endParaRPr lang="en-US" sz="2000" dirty="0"/>
                    </a:p>
                  </a:txBody>
                  <a:tcPr/>
                </a:tc>
              </a:tr>
              <a:tr h="7648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Incentive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Competition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Keep pet alive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Earn</a:t>
                      </a:r>
                      <a:r>
                        <a:rPr lang="en-US" sz="2000" baseline="0" dirty="0" smtClean="0"/>
                        <a:t> points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Electronic usage</a:t>
                      </a:r>
                      <a:endParaRPr lang="en-US" sz="2000" dirty="0"/>
                    </a:p>
                  </a:txBody>
                  <a:tcPr/>
                </a:tc>
              </a:tr>
              <a:tr h="42491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$52-$99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$35</a:t>
                      </a:r>
                      <a:endParaRPr lang="en-US" sz="2000" dirty="0"/>
                    </a:p>
                  </a:txBody>
                  <a:tcPr/>
                </a:tc>
              </a:tr>
              <a:tr h="7648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Ease of Use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 battery life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Difficult to attach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Breaks easily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√</a:t>
                      </a:r>
                      <a:endParaRPr lang="en-US" sz="2000" dirty="0"/>
                    </a:p>
                  </a:txBody>
                  <a:tcPr/>
                </a:tc>
              </a:tr>
              <a:tr h="11047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Marketed for function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√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√</a:t>
                      </a:r>
                      <a:endParaRPr lang="en-US" sz="2000" dirty="0"/>
                    </a:p>
                  </a:txBody>
                  <a:tcPr/>
                </a:tc>
              </a:tr>
              <a:tr h="7648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Links to App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7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Retail price: $35</a:t>
            </a:r>
          </a:p>
          <a:p>
            <a:pPr lvl="1"/>
            <a:r>
              <a:rPr lang="en-US" dirty="0" smtClean="0"/>
              <a:t>Cost: $15</a:t>
            </a:r>
          </a:p>
          <a:p>
            <a:r>
              <a:rPr lang="en-US" dirty="0" smtClean="0"/>
              <a:t>App/website: free</a:t>
            </a:r>
          </a:p>
          <a:p>
            <a:endParaRPr lang="en-US" dirty="0"/>
          </a:p>
          <a:p>
            <a:r>
              <a:rPr lang="en-US" dirty="0" smtClean="0"/>
              <a:t>Marketing</a:t>
            </a:r>
          </a:p>
          <a:p>
            <a:pPr lvl="1"/>
            <a:r>
              <a:rPr lang="en-US" dirty="0" err="1" smtClean="0"/>
              <a:t>Summerfest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YMCA Fun and Fitness 5k</a:t>
            </a:r>
          </a:p>
          <a:p>
            <a:pPr lvl="1"/>
            <a:r>
              <a:rPr lang="en-US" dirty="0" smtClean="0"/>
              <a:t>Sporting goods stores</a:t>
            </a:r>
          </a:p>
          <a:p>
            <a:pPr lvl="1"/>
            <a:r>
              <a:rPr lang="en-US" dirty="0" smtClean="0"/>
              <a:t>Game stores</a:t>
            </a:r>
          </a:p>
          <a:p>
            <a:pPr lvl="1"/>
            <a:r>
              <a:rPr lang="en-US" dirty="0" smtClean="0"/>
              <a:t>Cellular phone stores 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2657474" cy="3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84" y="4114800"/>
            <a:ext cx="3389579" cy="213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97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Few Years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9465625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8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596</TotalTime>
  <Words>225</Words>
  <Application>Microsoft Office PowerPoint</Application>
  <PresentationFormat>On-screen Show (4:3)</PresentationFormat>
  <Paragraphs>103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Pedatronic pəˈdɑːtränik</vt:lpstr>
      <vt:lpstr>Problem</vt:lpstr>
      <vt:lpstr>Our Team</vt:lpstr>
      <vt:lpstr>Solution</vt:lpstr>
      <vt:lpstr>How Does It Work?</vt:lpstr>
      <vt:lpstr>Target Market</vt:lpstr>
      <vt:lpstr>Competition</vt:lpstr>
      <vt:lpstr>Monetization</vt:lpstr>
      <vt:lpstr>Next Few Years</vt:lpstr>
      <vt:lpstr>Investment- 18 months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Pedatronic</dc:title>
  <dc:creator>mjp</dc:creator>
  <cp:lastModifiedBy>home</cp:lastModifiedBy>
  <cp:revision>66</cp:revision>
  <dcterms:created xsi:type="dcterms:W3CDTF">2013-11-26T19:46:19Z</dcterms:created>
  <dcterms:modified xsi:type="dcterms:W3CDTF">2013-12-11T01:06:53Z</dcterms:modified>
</cp:coreProperties>
</file>